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1102" r:id="rId3"/>
    <p:sldId id="925" r:id="rId4"/>
    <p:sldId id="1101" r:id="rId5"/>
    <p:sldId id="1103" r:id="rId6"/>
    <p:sldId id="1122" r:id="rId7"/>
    <p:sldId id="1129" r:id="rId8"/>
    <p:sldId id="1123" r:id="rId9"/>
    <p:sldId id="1130" r:id="rId10"/>
    <p:sldId id="1090" r:id="rId11"/>
    <p:sldId id="1109" r:id="rId12"/>
    <p:sldId id="1125" r:id="rId13"/>
    <p:sldId id="1131" r:id="rId14"/>
    <p:sldId id="1126" r:id="rId15"/>
    <p:sldId id="1132" r:id="rId16"/>
    <p:sldId id="1110" r:id="rId17"/>
    <p:sldId id="1127" r:id="rId18"/>
    <p:sldId id="1133" r:id="rId19"/>
    <p:sldId id="1134" r:id="rId20"/>
    <p:sldId id="1135" r:id="rId21"/>
    <p:sldId id="1136" r:id="rId22"/>
    <p:sldId id="1137" r:id="rId23"/>
    <p:sldId id="1138" r:id="rId24"/>
    <p:sldId id="113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855702-D39F-43C7-851A-813C10E20CB7}" v="742" dt="2024-10-05T16:14:03.2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62" d="100"/>
          <a:sy n="62" d="100"/>
        </p:scale>
        <p:origin x="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C855702-D39F-43C7-851A-813C10E20CB7}"/>
    <pc:docChg chg="undo custSel addSld delSld modSld sldOrd">
      <pc:chgData name="Ed Godfrey" userId="61aa7c48ee0e3db0" providerId="LiveId" clId="{BC855702-D39F-43C7-851A-813C10E20CB7}" dt="2024-10-05T16:14:05.279" v="1253" actId="47"/>
      <pc:docMkLst>
        <pc:docMk/>
      </pc:docMkLst>
      <pc:sldChg chg="modSp mod">
        <pc:chgData name="Ed Godfrey" userId="61aa7c48ee0e3db0" providerId="LiveId" clId="{BC855702-D39F-43C7-851A-813C10E20CB7}" dt="2024-10-05T15:18:54.467" v="76" actId="20577"/>
        <pc:sldMkLst>
          <pc:docMk/>
          <pc:sldMk cId="4052348833" sldId="925"/>
        </pc:sldMkLst>
        <pc:spChg chg="mod">
          <ac:chgData name="Ed Godfrey" userId="61aa7c48ee0e3db0" providerId="LiveId" clId="{BC855702-D39F-43C7-851A-813C10E20CB7}" dt="2024-10-05T15:18:43.340" v="45" actId="1036"/>
          <ac:spMkLst>
            <pc:docMk/>
            <pc:sldMk cId="4052348833" sldId="925"/>
            <ac:spMk id="3" creationId="{9E3293C3-2021-04F5-B3B2-149081BCD341}"/>
          </ac:spMkLst>
        </pc:spChg>
        <pc:spChg chg="mod">
          <ac:chgData name="Ed Godfrey" userId="61aa7c48ee0e3db0" providerId="LiveId" clId="{BC855702-D39F-43C7-851A-813C10E20CB7}" dt="2024-10-05T15:18:54.467" v="76" actId="20577"/>
          <ac:spMkLst>
            <pc:docMk/>
            <pc:sldMk cId="4052348833" sldId="925"/>
            <ac:spMk id="6" creationId="{27341E30-1523-0531-D0E1-7D6824619EE0}"/>
          </ac:spMkLst>
        </pc:spChg>
      </pc:sldChg>
      <pc:sldChg chg="modSp mod">
        <pc:chgData name="Ed Godfrey" userId="61aa7c48ee0e3db0" providerId="LiveId" clId="{BC855702-D39F-43C7-851A-813C10E20CB7}" dt="2024-10-05T15:52:29.896" v="794" actId="20577"/>
        <pc:sldMkLst>
          <pc:docMk/>
          <pc:sldMk cId="3163743562" sldId="1090"/>
        </pc:sldMkLst>
        <pc:spChg chg="mod">
          <ac:chgData name="Ed Godfrey" userId="61aa7c48ee0e3db0" providerId="LiveId" clId="{BC855702-D39F-43C7-851A-813C10E20CB7}" dt="2024-10-05T15:52:18.672" v="773" actId="255"/>
          <ac:spMkLst>
            <pc:docMk/>
            <pc:sldMk cId="3163743562" sldId="1090"/>
            <ac:spMk id="3" creationId="{9E3293C3-2021-04F5-B3B2-149081BCD341}"/>
          </ac:spMkLst>
        </pc:spChg>
        <pc:spChg chg="mod">
          <ac:chgData name="Ed Godfrey" userId="61aa7c48ee0e3db0" providerId="LiveId" clId="{BC855702-D39F-43C7-851A-813C10E20CB7}" dt="2024-10-05T15:52:29.896" v="794" actId="20577"/>
          <ac:spMkLst>
            <pc:docMk/>
            <pc:sldMk cId="3163743562" sldId="1090"/>
            <ac:spMk id="6" creationId="{27341E30-1523-0531-D0E1-7D6824619EE0}"/>
          </ac:spMkLst>
        </pc:spChg>
      </pc:sldChg>
      <pc:sldChg chg="modSp mod modAnim">
        <pc:chgData name="Ed Godfrey" userId="61aa7c48ee0e3db0" providerId="LiveId" clId="{BC855702-D39F-43C7-851A-813C10E20CB7}" dt="2024-10-05T15:27:41.770" v="238"/>
        <pc:sldMkLst>
          <pc:docMk/>
          <pc:sldMk cId="4196799457" sldId="1101"/>
        </pc:sldMkLst>
        <pc:spChg chg="mod">
          <ac:chgData name="Ed Godfrey" userId="61aa7c48ee0e3db0" providerId="LiveId" clId="{BC855702-D39F-43C7-851A-813C10E20CB7}" dt="2024-10-05T15:26:49.719" v="187" actId="20577"/>
          <ac:spMkLst>
            <pc:docMk/>
            <pc:sldMk cId="4196799457" sldId="1101"/>
            <ac:spMk id="3" creationId="{9E3293C3-2021-04F5-B3B2-149081BCD341}"/>
          </ac:spMkLst>
        </pc:spChg>
        <pc:spChg chg="mod">
          <ac:chgData name="Ed Godfrey" userId="61aa7c48ee0e3db0" providerId="LiveId" clId="{BC855702-D39F-43C7-851A-813C10E20CB7}" dt="2024-10-05T15:24:34.839" v="90" actId="20577"/>
          <ac:spMkLst>
            <pc:docMk/>
            <pc:sldMk cId="4196799457" sldId="1101"/>
            <ac:spMk id="6" creationId="{27341E30-1523-0531-D0E1-7D6824619EE0}"/>
          </ac:spMkLst>
        </pc:spChg>
      </pc:sldChg>
      <pc:sldChg chg="modSp mod ord">
        <pc:chgData name="Ed Godfrey" userId="61aa7c48ee0e3db0" providerId="LiveId" clId="{BC855702-D39F-43C7-851A-813C10E20CB7}" dt="2024-10-05T15:17:53.431" v="22"/>
        <pc:sldMkLst>
          <pc:docMk/>
          <pc:sldMk cId="1317570804" sldId="1102"/>
        </pc:sldMkLst>
        <pc:spChg chg="mod">
          <ac:chgData name="Ed Godfrey" userId="61aa7c48ee0e3db0" providerId="LiveId" clId="{BC855702-D39F-43C7-851A-813C10E20CB7}" dt="2024-10-05T15:15:28.293" v="9" actId="255"/>
          <ac:spMkLst>
            <pc:docMk/>
            <pc:sldMk cId="1317570804" sldId="1102"/>
            <ac:spMk id="3" creationId="{9E3293C3-2021-04F5-B3B2-149081BCD341}"/>
          </ac:spMkLst>
        </pc:spChg>
        <pc:spChg chg="mod">
          <ac:chgData name="Ed Godfrey" userId="61aa7c48ee0e3db0" providerId="LiveId" clId="{BC855702-D39F-43C7-851A-813C10E20CB7}" dt="2024-10-05T15:15:37.461" v="20" actId="20577"/>
          <ac:spMkLst>
            <pc:docMk/>
            <pc:sldMk cId="1317570804" sldId="1102"/>
            <ac:spMk id="6" creationId="{27341E30-1523-0531-D0E1-7D6824619EE0}"/>
          </ac:spMkLst>
        </pc:spChg>
      </pc:sldChg>
      <pc:sldChg chg="addSp modSp mod ord modAnim">
        <pc:chgData name="Ed Godfrey" userId="61aa7c48ee0e3db0" providerId="LiveId" clId="{BC855702-D39F-43C7-851A-813C10E20CB7}" dt="2024-10-05T16:00:54.885" v="954" actId="20577"/>
        <pc:sldMkLst>
          <pc:docMk/>
          <pc:sldMk cId="214140853" sldId="1103"/>
        </pc:sldMkLst>
        <pc:spChg chg="add mod">
          <ac:chgData name="Ed Godfrey" userId="61aa7c48ee0e3db0" providerId="LiveId" clId="{BC855702-D39F-43C7-851A-813C10E20CB7}" dt="2024-10-05T15:33:30.938" v="413" actId="122"/>
          <ac:spMkLst>
            <pc:docMk/>
            <pc:sldMk cId="214140853" sldId="1103"/>
            <ac:spMk id="2" creationId="{F92C39CE-565C-7DF2-F6A8-DC00FADDA8C1}"/>
          </ac:spMkLst>
        </pc:spChg>
        <pc:spChg chg="mod">
          <ac:chgData name="Ed Godfrey" userId="61aa7c48ee0e3db0" providerId="LiveId" clId="{BC855702-D39F-43C7-851A-813C10E20CB7}" dt="2024-10-05T16:00:54.885" v="954" actId="20577"/>
          <ac:spMkLst>
            <pc:docMk/>
            <pc:sldMk cId="214140853" sldId="1103"/>
            <ac:spMk id="3" creationId="{9E3293C3-2021-04F5-B3B2-149081BCD341}"/>
          </ac:spMkLst>
        </pc:spChg>
        <pc:spChg chg="mod">
          <ac:chgData name="Ed Godfrey" userId="61aa7c48ee0e3db0" providerId="LiveId" clId="{BC855702-D39F-43C7-851A-813C10E20CB7}" dt="2024-10-05T15:40:21.287" v="602" actId="20577"/>
          <ac:spMkLst>
            <pc:docMk/>
            <pc:sldMk cId="214140853" sldId="1103"/>
            <ac:spMk id="6" creationId="{27341E30-1523-0531-D0E1-7D6824619EE0}"/>
          </ac:spMkLst>
        </pc:spChg>
      </pc:sldChg>
      <pc:sldChg chg="modSp mod">
        <pc:chgData name="Ed Godfrey" userId="61aa7c48ee0e3db0" providerId="LiveId" clId="{BC855702-D39F-43C7-851A-813C10E20CB7}" dt="2024-10-05T15:55:36.583" v="834" actId="20577"/>
        <pc:sldMkLst>
          <pc:docMk/>
          <pc:sldMk cId="1436304594" sldId="1109"/>
        </pc:sldMkLst>
        <pc:spChg chg="mod">
          <ac:chgData name="Ed Godfrey" userId="61aa7c48ee0e3db0" providerId="LiveId" clId="{BC855702-D39F-43C7-851A-813C10E20CB7}" dt="2024-10-05T15:55:36.583" v="834" actId="20577"/>
          <ac:spMkLst>
            <pc:docMk/>
            <pc:sldMk cId="1436304594" sldId="1109"/>
            <ac:spMk id="3" creationId="{9E3293C3-2021-04F5-B3B2-149081BCD341}"/>
          </ac:spMkLst>
        </pc:spChg>
        <pc:spChg chg="mod">
          <ac:chgData name="Ed Godfrey" userId="61aa7c48ee0e3db0" providerId="LiveId" clId="{BC855702-D39F-43C7-851A-813C10E20CB7}" dt="2024-10-05T15:54:47.752" v="809" actId="20577"/>
          <ac:spMkLst>
            <pc:docMk/>
            <pc:sldMk cId="1436304594" sldId="1109"/>
            <ac:spMk id="6" creationId="{27341E30-1523-0531-D0E1-7D6824619EE0}"/>
          </ac:spMkLst>
        </pc:spChg>
      </pc:sldChg>
      <pc:sldChg chg="modSp mod">
        <pc:chgData name="Ed Godfrey" userId="61aa7c48ee0e3db0" providerId="LiveId" clId="{BC855702-D39F-43C7-851A-813C10E20CB7}" dt="2024-10-05T16:07:17.433" v="1170" actId="20577"/>
        <pc:sldMkLst>
          <pc:docMk/>
          <pc:sldMk cId="2970389468" sldId="1110"/>
        </pc:sldMkLst>
        <pc:spChg chg="mod">
          <ac:chgData name="Ed Godfrey" userId="61aa7c48ee0e3db0" providerId="LiveId" clId="{BC855702-D39F-43C7-851A-813C10E20CB7}" dt="2024-10-05T16:07:10.675" v="1151" actId="113"/>
          <ac:spMkLst>
            <pc:docMk/>
            <pc:sldMk cId="2970389468" sldId="1110"/>
            <ac:spMk id="3" creationId="{9E3293C3-2021-04F5-B3B2-149081BCD341}"/>
          </ac:spMkLst>
        </pc:spChg>
        <pc:spChg chg="mod">
          <ac:chgData name="Ed Godfrey" userId="61aa7c48ee0e3db0" providerId="LiveId" clId="{BC855702-D39F-43C7-851A-813C10E20CB7}" dt="2024-10-05T16:07:17.433" v="1170" actId="20577"/>
          <ac:spMkLst>
            <pc:docMk/>
            <pc:sldMk cId="2970389468" sldId="1110"/>
            <ac:spMk id="6" creationId="{27341E30-1523-0531-D0E1-7D6824619EE0}"/>
          </ac:spMkLst>
        </pc:spChg>
      </pc:sldChg>
      <pc:sldChg chg="del">
        <pc:chgData name="Ed Godfrey" userId="61aa7c48ee0e3db0" providerId="LiveId" clId="{BC855702-D39F-43C7-851A-813C10E20CB7}" dt="2024-10-05T15:29:38.166" v="239" actId="47"/>
        <pc:sldMkLst>
          <pc:docMk/>
          <pc:sldMk cId="3006008405" sldId="1120"/>
        </pc:sldMkLst>
      </pc:sldChg>
      <pc:sldChg chg="del">
        <pc:chgData name="Ed Godfrey" userId="61aa7c48ee0e3db0" providerId="LiveId" clId="{BC855702-D39F-43C7-851A-813C10E20CB7}" dt="2024-10-05T15:37:12.613" v="436" actId="47"/>
        <pc:sldMkLst>
          <pc:docMk/>
          <pc:sldMk cId="109189985" sldId="1121"/>
        </pc:sldMkLst>
      </pc:sldChg>
      <pc:sldChg chg="addSp modSp mod modAnim">
        <pc:chgData name="Ed Godfrey" userId="61aa7c48ee0e3db0" providerId="LiveId" clId="{BC855702-D39F-43C7-851A-813C10E20CB7}" dt="2024-10-05T15:38:35.047" v="558"/>
        <pc:sldMkLst>
          <pc:docMk/>
          <pc:sldMk cId="185196208" sldId="1122"/>
        </pc:sldMkLst>
        <pc:spChg chg="add mod">
          <ac:chgData name="Ed Godfrey" userId="61aa7c48ee0e3db0" providerId="LiveId" clId="{BC855702-D39F-43C7-851A-813C10E20CB7}" dt="2024-10-05T15:38:26.311" v="550" actId="1035"/>
          <ac:spMkLst>
            <pc:docMk/>
            <pc:sldMk cId="185196208" sldId="1122"/>
            <ac:spMk id="2" creationId="{9BAB398F-B3E2-056A-854E-123068885925}"/>
          </ac:spMkLst>
        </pc:spChg>
        <pc:spChg chg="mod">
          <ac:chgData name="Ed Godfrey" userId="61aa7c48ee0e3db0" providerId="LiveId" clId="{BC855702-D39F-43C7-851A-813C10E20CB7}" dt="2024-10-05T15:37:42.306" v="464" actId="20577"/>
          <ac:spMkLst>
            <pc:docMk/>
            <pc:sldMk cId="185196208" sldId="1122"/>
            <ac:spMk id="3" creationId="{9E3293C3-2021-04F5-B3B2-149081BCD341}"/>
          </ac:spMkLst>
        </pc:spChg>
        <pc:spChg chg="mod">
          <ac:chgData name="Ed Godfrey" userId="61aa7c48ee0e3db0" providerId="LiveId" clId="{BC855702-D39F-43C7-851A-813C10E20CB7}" dt="2024-10-05T15:37:38.144" v="461" actId="20577"/>
          <ac:spMkLst>
            <pc:docMk/>
            <pc:sldMk cId="185196208" sldId="1122"/>
            <ac:spMk id="6" creationId="{27341E30-1523-0531-D0E1-7D6824619EE0}"/>
          </ac:spMkLst>
        </pc:spChg>
      </pc:sldChg>
      <pc:sldChg chg="modSp mod">
        <pc:chgData name="Ed Godfrey" userId="61aa7c48ee0e3db0" providerId="LiveId" clId="{BC855702-D39F-43C7-851A-813C10E20CB7}" dt="2024-10-05T15:44:44.826" v="674" actId="255"/>
        <pc:sldMkLst>
          <pc:docMk/>
          <pc:sldMk cId="1308488459" sldId="1123"/>
        </pc:sldMkLst>
        <pc:spChg chg="mod">
          <ac:chgData name="Ed Godfrey" userId="61aa7c48ee0e3db0" providerId="LiveId" clId="{BC855702-D39F-43C7-851A-813C10E20CB7}" dt="2024-10-05T15:44:44.826" v="674" actId="255"/>
          <ac:spMkLst>
            <pc:docMk/>
            <pc:sldMk cId="1308488459" sldId="1123"/>
            <ac:spMk id="3" creationId="{9E3293C3-2021-04F5-B3B2-149081BCD341}"/>
          </ac:spMkLst>
        </pc:spChg>
        <pc:spChg chg="mod">
          <ac:chgData name="Ed Godfrey" userId="61aa7c48ee0e3db0" providerId="LiveId" clId="{BC855702-D39F-43C7-851A-813C10E20CB7}" dt="2024-10-05T15:44:32.765" v="668" actId="20577"/>
          <ac:spMkLst>
            <pc:docMk/>
            <pc:sldMk cId="1308488459" sldId="1123"/>
            <ac:spMk id="6" creationId="{27341E30-1523-0531-D0E1-7D6824619EE0}"/>
          </ac:spMkLst>
        </pc:spChg>
      </pc:sldChg>
      <pc:sldChg chg="del ord">
        <pc:chgData name="Ed Godfrey" userId="61aa7c48ee0e3db0" providerId="LiveId" clId="{BC855702-D39F-43C7-851A-813C10E20CB7}" dt="2024-10-05T15:43:45.373" v="641" actId="47"/>
        <pc:sldMkLst>
          <pc:docMk/>
          <pc:sldMk cId="15936524" sldId="1124"/>
        </pc:sldMkLst>
      </pc:sldChg>
      <pc:sldChg chg="modSp mod modAnim">
        <pc:chgData name="Ed Godfrey" userId="61aa7c48ee0e3db0" providerId="LiveId" clId="{BC855702-D39F-43C7-851A-813C10E20CB7}" dt="2024-10-05T15:58:52.425" v="950"/>
        <pc:sldMkLst>
          <pc:docMk/>
          <pc:sldMk cId="3247341010" sldId="1125"/>
        </pc:sldMkLst>
        <pc:spChg chg="mod">
          <ac:chgData name="Ed Godfrey" userId="61aa7c48ee0e3db0" providerId="LiveId" clId="{BC855702-D39F-43C7-851A-813C10E20CB7}" dt="2024-10-05T15:58:31.362" v="933" actId="20577"/>
          <ac:spMkLst>
            <pc:docMk/>
            <pc:sldMk cId="3247341010" sldId="1125"/>
            <ac:spMk id="3" creationId="{9E3293C3-2021-04F5-B3B2-149081BCD341}"/>
          </ac:spMkLst>
        </pc:spChg>
        <pc:spChg chg="mod">
          <ac:chgData name="Ed Godfrey" userId="61aa7c48ee0e3db0" providerId="LiveId" clId="{BC855702-D39F-43C7-851A-813C10E20CB7}" dt="2024-10-05T15:56:53.902" v="879" actId="20577"/>
          <ac:spMkLst>
            <pc:docMk/>
            <pc:sldMk cId="3247341010" sldId="1125"/>
            <ac:spMk id="6" creationId="{27341E30-1523-0531-D0E1-7D6824619EE0}"/>
          </ac:spMkLst>
        </pc:spChg>
      </pc:sldChg>
      <pc:sldChg chg="modSp mod">
        <pc:chgData name="Ed Godfrey" userId="61aa7c48ee0e3db0" providerId="LiveId" clId="{BC855702-D39F-43C7-851A-813C10E20CB7}" dt="2024-10-05T16:04:31.339" v="1123" actId="20577"/>
        <pc:sldMkLst>
          <pc:docMk/>
          <pc:sldMk cId="2100450867" sldId="1126"/>
        </pc:sldMkLst>
        <pc:spChg chg="mod">
          <ac:chgData name="Ed Godfrey" userId="61aa7c48ee0e3db0" providerId="LiveId" clId="{BC855702-D39F-43C7-851A-813C10E20CB7}" dt="2024-10-05T16:04:31.339" v="1123" actId="20577"/>
          <ac:spMkLst>
            <pc:docMk/>
            <pc:sldMk cId="2100450867" sldId="1126"/>
            <ac:spMk id="3" creationId="{9E3293C3-2021-04F5-B3B2-149081BCD341}"/>
          </ac:spMkLst>
        </pc:spChg>
        <pc:spChg chg="mod">
          <ac:chgData name="Ed Godfrey" userId="61aa7c48ee0e3db0" providerId="LiveId" clId="{BC855702-D39F-43C7-851A-813C10E20CB7}" dt="2024-10-05T16:04:28.147" v="1121" actId="20577"/>
          <ac:spMkLst>
            <pc:docMk/>
            <pc:sldMk cId="2100450867" sldId="1126"/>
            <ac:spMk id="6" creationId="{27341E30-1523-0531-D0E1-7D6824619EE0}"/>
          </ac:spMkLst>
        </pc:spChg>
      </pc:sldChg>
      <pc:sldChg chg="modSp mod">
        <pc:chgData name="Ed Godfrey" userId="61aa7c48ee0e3db0" providerId="LiveId" clId="{BC855702-D39F-43C7-851A-813C10E20CB7}" dt="2024-10-05T16:08:10.538" v="1187" actId="20577"/>
        <pc:sldMkLst>
          <pc:docMk/>
          <pc:sldMk cId="3241339658" sldId="1127"/>
        </pc:sldMkLst>
        <pc:spChg chg="mod">
          <ac:chgData name="Ed Godfrey" userId="61aa7c48ee0e3db0" providerId="LiveId" clId="{BC855702-D39F-43C7-851A-813C10E20CB7}" dt="2024-10-05T16:08:04.543" v="1174" actId="113"/>
          <ac:spMkLst>
            <pc:docMk/>
            <pc:sldMk cId="3241339658" sldId="1127"/>
            <ac:spMk id="3" creationId="{9E3293C3-2021-04F5-B3B2-149081BCD341}"/>
          </ac:spMkLst>
        </pc:spChg>
        <pc:spChg chg="mod">
          <ac:chgData name="Ed Godfrey" userId="61aa7c48ee0e3db0" providerId="LiveId" clId="{BC855702-D39F-43C7-851A-813C10E20CB7}" dt="2024-10-05T16:08:10.538" v="1187" actId="20577"/>
          <ac:spMkLst>
            <pc:docMk/>
            <pc:sldMk cId="3241339658" sldId="1127"/>
            <ac:spMk id="6" creationId="{27341E30-1523-0531-D0E1-7D6824619EE0}"/>
          </ac:spMkLst>
        </pc:spChg>
      </pc:sldChg>
      <pc:sldChg chg="del">
        <pc:chgData name="Ed Godfrey" userId="61aa7c48ee0e3db0" providerId="LiveId" clId="{BC855702-D39F-43C7-851A-813C10E20CB7}" dt="2024-10-05T16:14:05.279" v="1253" actId="47"/>
        <pc:sldMkLst>
          <pc:docMk/>
          <pc:sldMk cId="3662356992" sldId="1128"/>
        </pc:sldMkLst>
      </pc:sldChg>
      <pc:sldChg chg="modSp add modAnim">
        <pc:chgData name="Ed Godfrey" userId="61aa7c48ee0e3db0" providerId="LiveId" clId="{BC855702-D39F-43C7-851A-813C10E20CB7}" dt="2024-10-05T15:42:51.103" v="640" actId="20577"/>
        <pc:sldMkLst>
          <pc:docMk/>
          <pc:sldMk cId="3068418663" sldId="1129"/>
        </pc:sldMkLst>
        <pc:spChg chg="mod">
          <ac:chgData name="Ed Godfrey" userId="61aa7c48ee0e3db0" providerId="LiveId" clId="{BC855702-D39F-43C7-851A-813C10E20CB7}" dt="2024-10-05T15:42:51.103" v="640" actId="20577"/>
          <ac:spMkLst>
            <pc:docMk/>
            <pc:sldMk cId="3068418663" sldId="1129"/>
            <ac:spMk id="2" creationId="{F92C39CE-565C-7DF2-F6A8-DC00FADDA8C1}"/>
          </ac:spMkLst>
        </pc:spChg>
        <pc:spChg chg="mod">
          <ac:chgData name="Ed Godfrey" userId="61aa7c48ee0e3db0" providerId="LiveId" clId="{BC855702-D39F-43C7-851A-813C10E20CB7}" dt="2024-10-05T15:41:16.839" v="613" actId="20577"/>
          <ac:spMkLst>
            <pc:docMk/>
            <pc:sldMk cId="3068418663" sldId="1129"/>
            <ac:spMk id="3" creationId="{9E3293C3-2021-04F5-B3B2-149081BCD341}"/>
          </ac:spMkLst>
        </pc:spChg>
      </pc:sldChg>
      <pc:sldChg chg="modSp add modAnim">
        <pc:chgData name="Ed Godfrey" userId="61aa7c48ee0e3db0" providerId="LiveId" clId="{BC855702-D39F-43C7-851A-813C10E20CB7}" dt="2024-10-05T15:51:21.573" v="768" actId="114"/>
        <pc:sldMkLst>
          <pc:docMk/>
          <pc:sldMk cId="1432563439" sldId="1130"/>
        </pc:sldMkLst>
        <pc:spChg chg="mod">
          <ac:chgData name="Ed Godfrey" userId="61aa7c48ee0e3db0" providerId="LiveId" clId="{BC855702-D39F-43C7-851A-813C10E20CB7}" dt="2024-10-05T15:51:21.573" v="768" actId="114"/>
          <ac:spMkLst>
            <pc:docMk/>
            <pc:sldMk cId="1432563439" sldId="1130"/>
            <ac:spMk id="2" creationId="{F92C39CE-565C-7DF2-F6A8-DC00FADDA8C1}"/>
          </ac:spMkLst>
        </pc:spChg>
        <pc:spChg chg="mod">
          <ac:chgData name="Ed Godfrey" userId="61aa7c48ee0e3db0" providerId="LiveId" clId="{BC855702-D39F-43C7-851A-813C10E20CB7}" dt="2024-10-05T15:48:09.489" v="715" actId="5793"/>
          <ac:spMkLst>
            <pc:docMk/>
            <pc:sldMk cId="1432563439" sldId="1130"/>
            <ac:spMk id="3" creationId="{9E3293C3-2021-04F5-B3B2-149081BCD341}"/>
          </ac:spMkLst>
        </pc:spChg>
      </pc:sldChg>
      <pc:sldChg chg="modSp add modAnim">
        <pc:chgData name="Ed Godfrey" userId="61aa7c48ee0e3db0" providerId="LiveId" clId="{BC855702-D39F-43C7-851A-813C10E20CB7}" dt="2024-10-05T16:03:23.046" v="1109"/>
        <pc:sldMkLst>
          <pc:docMk/>
          <pc:sldMk cId="149913210" sldId="1131"/>
        </pc:sldMkLst>
        <pc:spChg chg="mod">
          <ac:chgData name="Ed Godfrey" userId="61aa7c48ee0e3db0" providerId="LiveId" clId="{BC855702-D39F-43C7-851A-813C10E20CB7}" dt="2024-10-05T16:02:59.895" v="1101" actId="20577"/>
          <ac:spMkLst>
            <pc:docMk/>
            <pc:sldMk cId="149913210" sldId="1131"/>
            <ac:spMk id="2" creationId="{F92C39CE-565C-7DF2-F6A8-DC00FADDA8C1}"/>
          </ac:spMkLst>
        </pc:spChg>
        <pc:spChg chg="mod">
          <ac:chgData name="Ed Godfrey" userId="61aa7c48ee0e3db0" providerId="LiveId" clId="{BC855702-D39F-43C7-851A-813C10E20CB7}" dt="2024-10-05T16:02:44.159" v="1071" actId="255"/>
          <ac:spMkLst>
            <pc:docMk/>
            <pc:sldMk cId="149913210" sldId="1131"/>
            <ac:spMk id="3" creationId="{9E3293C3-2021-04F5-B3B2-149081BCD341}"/>
          </ac:spMkLst>
        </pc:spChg>
      </pc:sldChg>
      <pc:sldChg chg="modSp add mod">
        <pc:chgData name="Ed Godfrey" userId="61aa7c48ee0e3db0" providerId="LiveId" clId="{BC855702-D39F-43C7-851A-813C10E20CB7}" dt="2024-10-05T16:05:46.443" v="1147" actId="1036"/>
        <pc:sldMkLst>
          <pc:docMk/>
          <pc:sldMk cId="1474535824" sldId="1132"/>
        </pc:sldMkLst>
        <pc:spChg chg="mod">
          <ac:chgData name="Ed Godfrey" userId="61aa7c48ee0e3db0" providerId="LiveId" clId="{BC855702-D39F-43C7-851A-813C10E20CB7}" dt="2024-10-05T16:05:46.443" v="1147" actId="1036"/>
          <ac:spMkLst>
            <pc:docMk/>
            <pc:sldMk cId="1474535824" sldId="1132"/>
            <ac:spMk id="3" creationId="{9E3293C3-2021-04F5-B3B2-149081BCD341}"/>
          </ac:spMkLst>
        </pc:spChg>
        <pc:spChg chg="mod">
          <ac:chgData name="Ed Godfrey" userId="61aa7c48ee0e3db0" providerId="LiveId" clId="{BC855702-D39F-43C7-851A-813C10E20CB7}" dt="2024-10-05T16:05:27.906" v="1136" actId="20577"/>
          <ac:spMkLst>
            <pc:docMk/>
            <pc:sldMk cId="1474535824" sldId="1132"/>
            <ac:spMk id="6" creationId="{27341E30-1523-0531-D0E1-7D6824619EE0}"/>
          </ac:spMkLst>
        </pc:spChg>
      </pc:sldChg>
      <pc:sldChg chg="modSp add mod">
        <pc:chgData name="Ed Godfrey" userId="61aa7c48ee0e3db0" providerId="LiveId" clId="{BC855702-D39F-43C7-851A-813C10E20CB7}" dt="2024-10-05T16:08:53.424" v="1208" actId="20577"/>
        <pc:sldMkLst>
          <pc:docMk/>
          <pc:sldMk cId="3281641523" sldId="1133"/>
        </pc:sldMkLst>
        <pc:spChg chg="mod">
          <ac:chgData name="Ed Godfrey" userId="61aa7c48ee0e3db0" providerId="LiveId" clId="{BC855702-D39F-43C7-851A-813C10E20CB7}" dt="2024-10-05T16:08:47.616" v="1192" actId="113"/>
          <ac:spMkLst>
            <pc:docMk/>
            <pc:sldMk cId="3281641523" sldId="1133"/>
            <ac:spMk id="3" creationId="{9E3293C3-2021-04F5-B3B2-149081BCD341}"/>
          </ac:spMkLst>
        </pc:spChg>
        <pc:spChg chg="mod">
          <ac:chgData name="Ed Godfrey" userId="61aa7c48ee0e3db0" providerId="LiveId" clId="{BC855702-D39F-43C7-851A-813C10E20CB7}" dt="2024-10-05T16:08:53.424" v="1208" actId="20577"/>
          <ac:spMkLst>
            <pc:docMk/>
            <pc:sldMk cId="3281641523" sldId="1133"/>
            <ac:spMk id="6" creationId="{27341E30-1523-0531-D0E1-7D6824619EE0}"/>
          </ac:spMkLst>
        </pc:spChg>
      </pc:sldChg>
      <pc:sldChg chg="add">
        <pc:chgData name="Ed Godfrey" userId="61aa7c48ee0e3db0" providerId="LiveId" clId="{BC855702-D39F-43C7-851A-813C10E20CB7}" dt="2024-10-05T16:09:24.648" v="1209"/>
        <pc:sldMkLst>
          <pc:docMk/>
          <pc:sldMk cId="223338604" sldId="1134"/>
        </pc:sldMkLst>
      </pc:sldChg>
      <pc:sldChg chg="modSp add mod">
        <pc:chgData name="Ed Godfrey" userId="61aa7c48ee0e3db0" providerId="LiveId" clId="{BC855702-D39F-43C7-851A-813C10E20CB7}" dt="2024-10-05T16:10:26.414" v="1227" actId="20577"/>
        <pc:sldMkLst>
          <pc:docMk/>
          <pc:sldMk cId="3659499330" sldId="1135"/>
        </pc:sldMkLst>
        <pc:spChg chg="mod">
          <ac:chgData name="Ed Godfrey" userId="61aa7c48ee0e3db0" providerId="LiveId" clId="{BC855702-D39F-43C7-851A-813C10E20CB7}" dt="2024-10-05T16:10:20.903" v="1215" actId="113"/>
          <ac:spMkLst>
            <pc:docMk/>
            <pc:sldMk cId="3659499330" sldId="1135"/>
            <ac:spMk id="3" creationId="{9E3293C3-2021-04F5-B3B2-149081BCD341}"/>
          </ac:spMkLst>
        </pc:spChg>
        <pc:spChg chg="mod">
          <ac:chgData name="Ed Godfrey" userId="61aa7c48ee0e3db0" providerId="LiveId" clId="{BC855702-D39F-43C7-851A-813C10E20CB7}" dt="2024-10-05T16:10:26.414" v="1227" actId="20577"/>
          <ac:spMkLst>
            <pc:docMk/>
            <pc:sldMk cId="3659499330" sldId="1135"/>
            <ac:spMk id="6" creationId="{27341E30-1523-0531-D0E1-7D6824619EE0}"/>
          </ac:spMkLst>
        </pc:spChg>
      </pc:sldChg>
      <pc:sldChg chg="add">
        <pc:chgData name="Ed Godfrey" userId="61aa7c48ee0e3db0" providerId="LiveId" clId="{BC855702-D39F-43C7-851A-813C10E20CB7}" dt="2024-10-05T16:10:04.927" v="1211"/>
        <pc:sldMkLst>
          <pc:docMk/>
          <pc:sldMk cId="575943610" sldId="1136"/>
        </pc:sldMkLst>
      </pc:sldChg>
      <pc:sldChg chg="modSp add mod">
        <pc:chgData name="Ed Godfrey" userId="61aa7c48ee0e3db0" providerId="LiveId" clId="{BC855702-D39F-43C7-851A-813C10E20CB7}" dt="2024-10-05T16:11:11.991" v="1251" actId="20577"/>
        <pc:sldMkLst>
          <pc:docMk/>
          <pc:sldMk cId="952701844" sldId="1137"/>
        </pc:sldMkLst>
        <pc:spChg chg="mod">
          <ac:chgData name="Ed Godfrey" userId="61aa7c48ee0e3db0" providerId="LiveId" clId="{BC855702-D39F-43C7-851A-813C10E20CB7}" dt="2024-10-05T16:11:06.263" v="1233" actId="113"/>
          <ac:spMkLst>
            <pc:docMk/>
            <pc:sldMk cId="952701844" sldId="1137"/>
            <ac:spMk id="3" creationId="{9E3293C3-2021-04F5-B3B2-149081BCD341}"/>
          </ac:spMkLst>
        </pc:spChg>
        <pc:spChg chg="mod">
          <ac:chgData name="Ed Godfrey" userId="61aa7c48ee0e3db0" providerId="LiveId" clId="{BC855702-D39F-43C7-851A-813C10E20CB7}" dt="2024-10-05T16:11:11.991" v="1251" actId="20577"/>
          <ac:spMkLst>
            <pc:docMk/>
            <pc:sldMk cId="952701844" sldId="1137"/>
            <ac:spMk id="6" creationId="{27341E30-1523-0531-D0E1-7D6824619EE0}"/>
          </ac:spMkLst>
        </pc:spChg>
      </pc:sldChg>
      <pc:sldChg chg="add">
        <pc:chgData name="Ed Godfrey" userId="61aa7c48ee0e3db0" providerId="LiveId" clId="{BC855702-D39F-43C7-851A-813C10E20CB7}" dt="2024-10-05T16:10:53.130" v="1229"/>
        <pc:sldMkLst>
          <pc:docMk/>
          <pc:sldMk cId="4017574778" sldId="1138"/>
        </pc:sldMkLst>
      </pc:sldChg>
      <pc:sldChg chg="add">
        <pc:chgData name="Ed Godfrey" userId="61aa7c48ee0e3db0" providerId="LiveId" clId="{BC855702-D39F-43C7-851A-813C10E20CB7}" dt="2024-10-05T16:14:03.253" v="1252"/>
        <pc:sldMkLst>
          <pc:docMk/>
          <pc:sldMk cId="2107286547" sldId="113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10/5/2024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10/5/2024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10/5/2024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Identifying with Christ </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6:1-14 (Part 1)</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6,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rPr>
              <a:t>The word </a:t>
            </a:r>
            <a:r>
              <a:rPr lang="en-US" sz="4000" b="0" i="1" u="sng" dirty="0">
                <a:solidFill>
                  <a:schemeClr val="tx1"/>
                </a:solidFill>
                <a:effectLst/>
                <a:latin typeface="Arial" panose="020B0604020202020204" pitchFamily="34" charset="0"/>
                <a:ea typeface="Calibri" panose="020F0502020204030204" pitchFamily="34" charset="0"/>
              </a:rPr>
              <a:t>live</a:t>
            </a:r>
            <a:r>
              <a:rPr lang="en-US" sz="4000" b="0" i="1" dirty="0">
                <a:solidFill>
                  <a:schemeClr val="tx1"/>
                </a:solidFill>
                <a:effectLst/>
                <a:latin typeface="Arial" panose="020B0604020202020204" pitchFamily="34" charset="0"/>
                <a:ea typeface="Calibri" panose="020F0502020204030204" pitchFamily="34" charset="0"/>
              </a:rPr>
              <a:t> is obviously important. It means continue and abide. The apostle is asserting that in view of our position -  the fact that we are under the rule and reign of grace  - it is impossible that we should continue and abide in sin, or that a life of sin should be our life.</a:t>
            </a:r>
            <a:endParaRPr lang="en-US" sz="4000" b="0"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 Martyn Lloyd-Jones</a:t>
            </a:r>
          </a:p>
        </p:txBody>
      </p:sp>
    </p:spTree>
    <p:extLst>
      <p:ext uri="{BB962C8B-B14F-4D97-AF65-F5344CB8AC3E}">
        <p14:creationId xmlns:p14="http://schemas.microsoft.com/office/powerpoint/2010/main" val="316374356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3819"/>
            <a:ext cx="11805602" cy="4185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rPr>
              <a:t>As unbelievers we were dead </a:t>
            </a:r>
            <a:r>
              <a:rPr lang="en-US" sz="4000" b="0" i="1" u="sng" dirty="0">
                <a:solidFill>
                  <a:schemeClr val="tx1"/>
                </a:solidFill>
                <a:effectLst/>
                <a:latin typeface="Arial" panose="020B0604020202020204" pitchFamily="34" charset="0"/>
                <a:ea typeface="Calibri" panose="020F0502020204030204" pitchFamily="34" charset="0"/>
              </a:rPr>
              <a:t>in</a:t>
            </a:r>
            <a:r>
              <a:rPr lang="en-US" sz="4000" b="0" i="1" dirty="0">
                <a:solidFill>
                  <a:schemeClr val="tx1"/>
                </a:solidFill>
                <a:effectLst/>
                <a:latin typeface="Arial" panose="020B0604020202020204" pitchFamily="34" charset="0"/>
                <a:ea typeface="Calibri" panose="020F0502020204030204" pitchFamily="34" charset="0"/>
              </a:rPr>
              <a:t> sin </a:t>
            </a:r>
          </a:p>
          <a:p>
            <a:pPr marL="0" marR="0" algn="ctr">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rPr>
              <a:t>(Ephesians 2:1); </a:t>
            </a:r>
          </a:p>
          <a:p>
            <a:pPr marL="0" marR="0" algn="ctr">
              <a:spcBef>
                <a:spcPts val="0"/>
              </a:spcBef>
              <a:spcAft>
                <a:spcPts val="0"/>
              </a:spcAft>
            </a:pPr>
            <a:endParaRPr lang="en-US" sz="4000" b="0" dirty="0">
              <a:solidFill>
                <a:schemeClr val="tx1"/>
              </a:solidFill>
              <a:latin typeface="Arial" panose="020B0604020202020204" pitchFamily="34" charset="0"/>
              <a:ea typeface="Calibri" panose="020F0502020204030204" pitchFamily="34" charset="0"/>
            </a:endParaRPr>
          </a:p>
          <a:p>
            <a:pPr marL="0" marR="0" algn="ctr">
              <a:spcBef>
                <a:spcPts val="0"/>
              </a:spcBef>
              <a:spcAft>
                <a:spcPts val="0"/>
              </a:spcAft>
            </a:pPr>
            <a:r>
              <a:rPr lang="en-US" sz="4000" b="0" i="1" dirty="0">
                <a:solidFill>
                  <a:schemeClr val="tx1"/>
                </a:solidFill>
                <a:effectLst/>
                <a:latin typeface="Arial" panose="020B0604020202020204" pitchFamily="34" charset="0"/>
                <a:ea typeface="Calibri" panose="020F0502020204030204" pitchFamily="34" charset="0"/>
              </a:rPr>
              <a:t>but now, as believers, we are dead </a:t>
            </a:r>
            <a:r>
              <a:rPr lang="en-US" sz="4000" b="0" i="1" u="sng" dirty="0">
                <a:solidFill>
                  <a:schemeClr val="tx1"/>
                </a:solidFill>
                <a:effectLst/>
                <a:latin typeface="Arial" panose="020B0604020202020204" pitchFamily="34" charset="0"/>
                <a:ea typeface="Calibri" panose="020F0502020204030204" pitchFamily="34" charset="0"/>
              </a:rPr>
              <a:t>to</a:t>
            </a:r>
            <a:r>
              <a:rPr lang="en-US" sz="4000" b="0" i="1" dirty="0">
                <a:solidFill>
                  <a:schemeClr val="tx1"/>
                </a:solidFill>
                <a:effectLst/>
                <a:latin typeface="Arial" panose="020B0604020202020204" pitchFamily="34" charset="0"/>
                <a:ea typeface="Calibri" panose="020F0502020204030204" pitchFamily="34" charset="0"/>
              </a:rPr>
              <a:t> sin</a:t>
            </a:r>
            <a:r>
              <a:rPr lang="en-US" sz="4000" b="0" dirty="0">
                <a:solidFill>
                  <a:schemeClr val="tx1"/>
                </a:solidFill>
                <a:effectLst/>
                <a:latin typeface="Arial" panose="020B0604020202020204" pitchFamily="34" charset="0"/>
                <a:ea typeface="Calibri" panose="020F0502020204030204" pitchFamily="34" charset="0"/>
              </a:rPr>
              <a:t>.</a:t>
            </a:r>
          </a:p>
          <a:p>
            <a:pPr marL="0" marR="0" algn="ctr">
              <a:spcBef>
                <a:spcPts val="0"/>
              </a:spcBef>
              <a:spcAft>
                <a:spcPts val="0"/>
              </a:spcAft>
            </a:pPr>
            <a:r>
              <a:rPr lang="en-US" sz="4000" b="0" dirty="0">
                <a:solidFill>
                  <a:schemeClr val="tx1"/>
                </a:solidFill>
                <a:latin typeface="Arial" panose="020B0604020202020204" pitchFamily="34" charset="0"/>
                <a:ea typeface="Calibri" panose="020F0502020204030204" pitchFamily="34" charset="0"/>
              </a:rPr>
              <a:t>(Romans 6:2)</a:t>
            </a:r>
            <a:r>
              <a:rPr lang="en-US" sz="4000" b="0" dirty="0">
                <a:solidFill>
                  <a:schemeClr val="tx1"/>
                </a:solidFill>
                <a:effectLst/>
                <a:latin typeface="Arial" panose="020B0604020202020204" pitchFamily="34" charset="0"/>
                <a:ea typeface="Calibri" panose="020F0502020204030204" pitchFamily="34" charset="0"/>
              </a:rPr>
              <a:t> </a:t>
            </a:r>
          </a:p>
          <a:p>
            <a:pPr marL="0" marR="0" algn="just">
              <a:lnSpc>
                <a:spcPct val="97000"/>
              </a:lnSpc>
              <a:spcBef>
                <a:spcPts val="0"/>
              </a:spcBef>
              <a:spcAft>
                <a:spcPts val="0"/>
              </a:spcAft>
            </a:pPr>
            <a:r>
              <a:rPr lang="en-US" sz="2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97000"/>
              </a:lnSpc>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Thought</a:t>
            </a:r>
          </a:p>
        </p:txBody>
      </p:sp>
    </p:spTree>
    <p:extLst>
      <p:ext uri="{BB962C8B-B14F-4D97-AF65-F5344CB8AC3E}">
        <p14:creationId xmlns:p14="http://schemas.microsoft.com/office/powerpoint/2010/main" val="143630459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316429"/>
            <a:ext cx="11805602" cy="1704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marR="0" indent="-514350" algn="just">
              <a:lnSpc>
                <a:spcPct val="97000"/>
              </a:lnSpc>
              <a:spcBef>
                <a:spcPts val="0"/>
              </a:spcBef>
              <a:spcAft>
                <a:spcPts val="0"/>
              </a:spcAft>
              <a:buAutoNum type="arabicPeriod"/>
            </a:pPr>
            <a:r>
              <a:rPr lang="en-US" sz="3600" b="0" dirty="0">
                <a:solidFill>
                  <a:schemeClr val="tx1"/>
                </a:solidFill>
                <a:latin typeface="Arial" panose="020B0604020202020204" pitchFamily="34" charset="0"/>
                <a:ea typeface="Times New Roman" panose="02020603050405020304" pitchFamily="18" charset="0"/>
              </a:rPr>
              <a:t>W</a:t>
            </a:r>
            <a:r>
              <a:rPr lang="en-US" sz="3600" b="0" i="1" dirty="0">
                <a:solidFill>
                  <a:schemeClr val="tx1"/>
                </a:solidFill>
                <a:effectLst/>
                <a:latin typeface="Arial" panose="020B0604020202020204" pitchFamily="34" charset="0"/>
                <a:ea typeface="Times New Roman" panose="02020603050405020304" pitchFamily="18" charset="0"/>
              </a:rPr>
              <a:t>e must avoid the practice of licentiousness or loose living.</a:t>
            </a:r>
            <a:endParaRPr lang="en-US" sz="3600" b="0" dirty="0">
              <a:solidFill>
                <a:schemeClr val="tx1"/>
              </a:solidFill>
              <a:effectLst/>
              <a:latin typeface="Arial" panose="020B0604020202020204" pitchFamily="34" charset="0"/>
              <a:ea typeface="Times New Roman" panose="02020603050405020304" pitchFamily="18" charset="0"/>
            </a:endParaRPr>
          </a:p>
          <a:p>
            <a:pPr marL="514350" marR="0" indent="-514350" algn="just">
              <a:lnSpc>
                <a:spcPct val="97000"/>
              </a:lnSpc>
              <a:spcBef>
                <a:spcPts val="0"/>
              </a:spcBef>
              <a:spcAft>
                <a:spcPts val="0"/>
              </a:spcAft>
              <a:buAutoNum type="arabicPeriod"/>
            </a:pPr>
            <a:r>
              <a:rPr lang="en-US" sz="3600" b="0" dirty="0">
                <a:solidFill>
                  <a:schemeClr val="tx1"/>
                </a:solidFill>
                <a:latin typeface="Arial" panose="020B0604020202020204" pitchFamily="34" charset="0"/>
                <a:ea typeface="Calibri" panose="020F0502020204030204" pitchFamily="34" charset="0"/>
              </a:rPr>
              <a:t>W</a:t>
            </a:r>
            <a:r>
              <a:rPr lang="en-US" sz="3600" b="0" i="1" dirty="0">
                <a:solidFill>
                  <a:schemeClr val="tx1"/>
                </a:solidFill>
                <a:effectLst/>
                <a:latin typeface="Arial" panose="020B0604020202020204" pitchFamily="34" charset="0"/>
                <a:ea typeface="Times New Roman" panose="02020603050405020304" pitchFamily="18" charset="0"/>
              </a:rPr>
              <a:t>e must avoid legalism</a:t>
            </a:r>
            <a:r>
              <a:rPr lang="en-US" sz="3600" b="0" i="1" dirty="0">
                <a:solidFill>
                  <a:schemeClr val="tx1"/>
                </a:solidFill>
                <a:latin typeface="Arial" panose="020B0604020202020204" pitchFamily="34" charset="0"/>
                <a:ea typeface="Calibri" panose="020F0502020204030204" pitchFamily="34" charset="0"/>
              </a:rPr>
              <a:t>.</a:t>
            </a:r>
            <a:endParaRPr lang="en-US" sz="3600" b="0" i="1" dirty="0">
              <a:solidFill>
                <a:schemeClr val="tx1"/>
              </a:solidFill>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Two Extremes to Avoid Concerning God’s Grace</a:t>
            </a:r>
          </a:p>
        </p:txBody>
      </p:sp>
    </p:spTree>
    <p:extLst>
      <p:ext uri="{BB962C8B-B14F-4D97-AF65-F5344CB8AC3E}">
        <p14:creationId xmlns:p14="http://schemas.microsoft.com/office/powerpoint/2010/main" val="32473410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dirty="0">
                <a:solidFill>
                  <a:schemeClr val="tx1"/>
                </a:solidFill>
                <a:latin typeface="Arial" panose="020B0604020202020204" pitchFamily="34" charset="0"/>
              </a:rPr>
              <a:t>An anticipated enquiry  (1)</a:t>
            </a:r>
          </a:p>
          <a:p>
            <a:pPr marL="571500" lvl="0" indent="-571500">
              <a:buFont typeface="+mj-lt"/>
              <a:buAutoNum type="romanUcPeriod"/>
            </a:pPr>
            <a:r>
              <a:rPr lang="en-US" sz="3600" b="0" i="0" dirty="0">
                <a:solidFill>
                  <a:schemeClr val="tx1"/>
                </a:solidFill>
                <a:latin typeface="Arial" panose="020B0604020202020204" pitchFamily="34" charset="0"/>
              </a:rPr>
              <a:t>An accentuate exclamation (2)</a:t>
            </a:r>
          </a:p>
          <a:p>
            <a:pPr marL="571500" lvl="0" indent="-571500">
              <a:buFont typeface="+mj-lt"/>
              <a:buAutoNum type="romanUcPeriod"/>
            </a:pPr>
            <a:r>
              <a:rPr lang="en-US" sz="3600" b="0" i="0" dirty="0">
                <a:solidFill>
                  <a:schemeClr val="tx1"/>
                </a:solidFill>
                <a:latin typeface="Arial" panose="020B0604020202020204" pitchFamily="34" charset="0"/>
              </a:rPr>
              <a:t>An accurate explanation (3-4)</a:t>
            </a:r>
          </a:p>
          <a:p>
            <a:pPr lvl="0"/>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Identifying with Christ – Romans 6:1-14</a:t>
            </a:r>
          </a:p>
        </p:txBody>
      </p:sp>
      <p:sp>
        <p:nvSpPr>
          <p:cNvPr id="2" name="Text Box 3">
            <a:extLst>
              <a:ext uri="{FF2B5EF4-FFF2-40B4-BE49-F238E27FC236}">
                <a16:creationId xmlns:a16="http://schemas.microsoft.com/office/drawing/2014/main" id="{F92C39CE-565C-7DF2-F6A8-DC00FADDA8C1}"/>
              </a:ext>
            </a:extLst>
          </p:cNvPr>
          <p:cNvSpPr txBox="1">
            <a:spLocks noChangeArrowheads="1"/>
          </p:cNvSpPr>
          <p:nvPr/>
        </p:nvSpPr>
        <p:spPr bwMode="auto">
          <a:xfrm>
            <a:off x="193199" y="4379999"/>
            <a:ext cx="1180560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800" b="0" dirty="0">
                <a:solidFill>
                  <a:schemeClr val="tx1"/>
                </a:solidFill>
                <a:latin typeface="Arial" panose="020B0604020202020204" pitchFamily="34" charset="0"/>
              </a:rPr>
              <a:t>Failure to deal with the presence of sin can often be traced back to spiritual amnesia, forgetfulness of our new, true, real identity. As a believer I am someone who has been delivered from the domain of sin and who therefore is free and motivated to fight against the remnants of sins army in my heart. (Sinclair Ferguson)</a:t>
            </a:r>
          </a:p>
        </p:txBody>
      </p:sp>
    </p:spTree>
    <p:extLst>
      <p:ext uri="{BB962C8B-B14F-4D97-AF65-F5344CB8AC3E}">
        <p14:creationId xmlns:p14="http://schemas.microsoft.com/office/powerpoint/2010/main" val="14991321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2750"/>
                            </p:stCondLst>
                            <p:childTnLst>
                              <p:par>
                                <p:cTn id="9" presetID="10" presetClass="entr" presetSubtype="0" fill="hold" grpId="0" nodeType="afterEffect">
                                  <p:stCondLst>
                                    <p:cond delay="75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250"/>
                                        <p:tgtEl>
                                          <p:spTgt spid="3">
                                            <p:txEl>
                                              <p:pRg st="3" end="3"/>
                                            </p:txEl>
                                          </p:spTgt>
                                        </p:tgtEl>
                                      </p:cBhvr>
                                    </p:animEffect>
                                  </p:childTnLst>
                                </p:cTn>
                              </p:par>
                            </p:childTnLst>
                          </p:cTn>
                        </p:par>
                        <p:par>
                          <p:cTn id="12" fill="hold">
                            <p:stCondLst>
                              <p:cond delay="5750"/>
                            </p:stCondLst>
                            <p:childTnLst>
                              <p:par>
                                <p:cTn id="13" presetID="10" presetClass="entr" presetSubtype="0" fill="hold" grpId="0" nodeType="afterEffect">
                                  <p:stCondLst>
                                    <p:cond delay="575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56833"/>
            <a:ext cx="11805602" cy="1883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spcBef>
                <a:spcPts val="0"/>
              </a:spcBef>
              <a:spcAft>
                <a:spcPts val="0"/>
              </a:spcAft>
            </a:pPr>
            <a:r>
              <a:rPr lang="en-US" sz="4000" b="0" i="0" dirty="0">
                <a:solidFill>
                  <a:schemeClr val="tx1"/>
                </a:solidFill>
                <a:latin typeface="Arial" panose="020B0604020202020204" pitchFamily="34" charset="0"/>
                <a:ea typeface="Times New Roman" panose="02020603050405020304" pitchFamily="18" charset="0"/>
              </a:rPr>
              <a:t>O</a:t>
            </a:r>
            <a:r>
              <a:rPr lang="en-US" sz="4000" b="0" i="0" dirty="0">
                <a:solidFill>
                  <a:schemeClr val="tx1"/>
                </a:solidFill>
                <a:effectLst/>
                <a:latin typeface="Arial" panose="020B0604020202020204" pitchFamily="34" charset="0"/>
                <a:ea typeface="Times New Roman" panose="02020603050405020304" pitchFamily="18" charset="0"/>
              </a:rPr>
              <a:t>ne of the surest ways for spiritual failure in our lives is a lack of knowledge concerning Christ and His Word.</a:t>
            </a:r>
            <a:endParaRPr lang="en-US" sz="40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Thought</a:t>
            </a:r>
          </a:p>
        </p:txBody>
      </p:sp>
    </p:spTree>
    <p:extLst>
      <p:ext uri="{BB962C8B-B14F-4D97-AF65-F5344CB8AC3E}">
        <p14:creationId xmlns:p14="http://schemas.microsoft.com/office/powerpoint/2010/main" val="210045086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40705"/>
            <a:ext cx="11805602"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6:3-4</a:t>
            </a:r>
          </a:p>
        </p:txBody>
      </p:sp>
    </p:spTree>
    <p:extLst>
      <p:ext uri="{BB962C8B-B14F-4D97-AF65-F5344CB8AC3E}">
        <p14:creationId xmlns:p14="http://schemas.microsoft.com/office/powerpoint/2010/main" val="1474535824"/>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26011"/>
            <a:ext cx="11805602" cy="2536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by one Spirit we were all baptized into one body, whether Jews or Greeks, whether slaves or free, and we were all made to drink of one Spirit.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97000"/>
              </a:lnSpc>
              <a:spcBef>
                <a:spcPts val="0"/>
              </a:spcBef>
              <a:spcAft>
                <a:spcPts val="0"/>
              </a:spcAft>
            </a:pPr>
            <a:endPar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12:13</a:t>
            </a:r>
          </a:p>
        </p:txBody>
      </p:sp>
    </p:spTree>
    <p:extLst>
      <p:ext uri="{BB962C8B-B14F-4D97-AF65-F5344CB8AC3E}">
        <p14:creationId xmlns:p14="http://schemas.microsoft.com/office/powerpoint/2010/main" val="297038946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8239"/>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38 “You do not know what you are asking. Are you able to drink the cup that I drink, or to be baptized with the baptism with which I am baptized?” They said to Him, “We are able.” 39 And Jesus said to them, “The cup that I drink you shall drink; and you shall be baptized with the baptism with which I am baptized.”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Mark 10:38-39</a:t>
            </a:r>
          </a:p>
        </p:txBody>
      </p:sp>
    </p:spTree>
    <p:extLst>
      <p:ext uri="{BB962C8B-B14F-4D97-AF65-F5344CB8AC3E}">
        <p14:creationId xmlns:p14="http://schemas.microsoft.com/office/powerpoint/2010/main" val="324133965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48239"/>
            <a:ext cx="1180560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all of you who were baptized into Christ have clothed yourselves with Christ.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3:27</a:t>
            </a:r>
          </a:p>
        </p:txBody>
      </p:sp>
    </p:spTree>
    <p:extLst>
      <p:ext uri="{BB962C8B-B14F-4D97-AF65-F5344CB8AC3E}">
        <p14:creationId xmlns:p14="http://schemas.microsoft.com/office/powerpoint/2010/main" val="3281641523"/>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40705"/>
            <a:ext cx="11805602"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6:3-4</a:t>
            </a:r>
          </a:p>
        </p:txBody>
      </p:sp>
    </p:spTree>
    <p:extLst>
      <p:ext uri="{BB962C8B-B14F-4D97-AF65-F5344CB8AC3E}">
        <p14:creationId xmlns:p14="http://schemas.microsoft.com/office/powerpoint/2010/main" val="22333860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745499"/>
            <a:ext cx="11805602" cy="6401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4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 The Law came in so that the transgression would increase; but where sin increased, grace abounded all the more, 21 so that, as sin reigned in death, even so grace would reign through righteousness to eternal life through Jesus Christ our Lord. 1 What shall we say then? Are we to continue in sin so that grace may increase? 2 May it never be! How shall we who died to sin still live in it? 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5:20-6:4</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40705"/>
            <a:ext cx="1180560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When Israel saw the great power [i.e., glory] which the LORD had used against the Egyptians, the people feared the LORD, and they believed in the LORD and in His servant Moses.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Exodus 14:31</a:t>
            </a:r>
          </a:p>
        </p:txBody>
      </p:sp>
    </p:spTree>
    <p:extLst>
      <p:ext uri="{BB962C8B-B14F-4D97-AF65-F5344CB8AC3E}">
        <p14:creationId xmlns:p14="http://schemas.microsoft.com/office/powerpoint/2010/main" val="365949933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40705"/>
            <a:ext cx="11805602"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6:3-4</a:t>
            </a:r>
          </a:p>
        </p:txBody>
      </p:sp>
    </p:spTree>
    <p:extLst>
      <p:ext uri="{BB962C8B-B14F-4D97-AF65-F5344CB8AC3E}">
        <p14:creationId xmlns:p14="http://schemas.microsoft.com/office/powerpoint/2010/main" val="575943610"/>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40705"/>
            <a:ext cx="11805602"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if anyone is in Christ, he is a new creature; the old things passed away; behold, new things have come.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5:17</a:t>
            </a:r>
          </a:p>
        </p:txBody>
      </p:sp>
    </p:spTree>
    <p:extLst>
      <p:ext uri="{BB962C8B-B14F-4D97-AF65-F5344CB8AC3E}">
        <p14:creationId xmlns:p14="http://schemas.microsoft.com/office/powerpoint/2010/main" val="952701844"/>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40705"/>
            <a:ext cx="11805602"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6:3-4</a:t>
            </a:r>
          </a:p>
        </p:txBody>
      </p:sp>
    </p:spTree>
    <p:extLst>
      <p:ext uri="{BB962C8B-B14F-4D97-AF65-F5344CB8AC3E}">
        <p14:creationId xmlns:p14="http://schemas.microsoft.com/office/powerpoint/2010/main" val="4017574778"/>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Identifying with Christ </a:t>
            </a: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6:1-14 (Part 1)</a:t>
            </a:r>
            <a:endParaRPr lang="en-US" sz="3600" b="1" dirty="0">
              <a:solidFill>
                <a:schemeClr val="tx1"/>
              </a:solidFill>
              <a:latin typeface="Avenir Next LT Pro Light" panose="020B0304020202020204" pitchFamily="34" charset="0"/>
            </a:endParaRP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October 6,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10728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10970"/>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Where Romans 5 speaks of justification by faith; explaining how God </a:t>
            </a:r>
            <a:r>
              <a:rPr lang="en-US" sz="40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declares</a:t>
            </a: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people righteous; Romans 6 explains how God </a:t>
            </a:r>
            <a:r>
              <a:rPr lang="en-US" sz="40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makes</a:t>
            </a: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people righteous. </a:t>
            </a:r>
          </a:p>
          <a:p>
            <a:pPr marL="0" marR="0" algn="just">
              <a:spcBef>
                <a:spcPts val="0"/>
              </a:spcBef>
              <a:spcAft>
                <a:spcPts val="0"/>
              </a:spcAft>
            </a:pPr>
            <a:endParaRPr lang="en-US" sz="40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Whereas justification speaks about what God has done </a:t>
            </a:r>
            <a:r>
              <a:rPr lang="en-US" sz="40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for</a:t>
            </a: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sanctification speaks about what God does </a:t>
            </a:r>
            <a:r>
              <a:rPr lang="en-US" sz="4000" b="0" i="1"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a:t>
            </a:r>
            <a:r>
              <a:rPr lang="en-US" sz="40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vs Sanctification</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92979"/>
            <a:ext cx="11805602"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dirty="0">
                <a:solidFill>
                  <a:schemeClr val="tx1"/>
                </a:solidFill>
                <a:latin typeface="Arial" panose="020B0604020202020204" pitchFamily="34" charset="0"/>
                <a:ea typeface="Calibri" panose="020F0502020204030204" pitchFamily="34" charset="0"/>
                <a:cs typeface="Times New Roman" panose="02020603050405020304" pitchFamily="18" charset="0"/>
              </a:rPr>
              <a:t>T</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he moral renewal of the believer’s whole person at conversion which progressively produces consecration of life to the will of God as revealed in the Word of God and conformity to Christ by the working of His grace in our hearts.</a:t>
            </a:r>
          </a:p>
          <a:p>
            <a:pPr marL="0" marR="0" algn="just">
              <a:spcBef>
                <a:spcPts val="0"/>
              </a:spcBef>
              <a:spcAft>
                <a:spcPts val="0"/>
              </a:spcAft>
            </a:pPr>
            <a:endParaRPr lang="en-US" sz="4000" b="0" dirty="0">
              <a:solidFill>
                <a:schemeClr val="tx1"/>
              </a:solidFill>
              <a:latin typeface="Arial" panose="020B060402020202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600" b="0" dirty="0">
                <a:solidFill>
                  <a:schemeClr val="tx1"/>
                </a:solidFill>
                <a:latin typeface="Arial" panose="020B0604020202020204" pitchFamily="34" charset="0"/>
                <a:ea typeface="Times New Roman" panose="02020603050405020304" pitchFamily="18" charset="0"/>
              </a:rPr>
              <a:t>“T</a:t>
            </a:r>
            <a:r>
              <a:rPr lang="en-US" sz="3600" b="0" i="1" dirty="0">
                <a:solidFill>
                  <a:schemeClr val="tx1"/>
                </a:solidFill>
                <a:effectLst/>
                <a:latin typeface="Arial" panose="020B0604020202020204" pitchFamily="34" charset="0"/>
                <a:ea typeface="Times New Roman" panose="02020603050405020304" pitchFamily="18" charset="0"/>
              </a:rPr>
              <a:t>he work of God's free grace, whereby we are renewed in the whole man after the image of God, and are enabled more and more to die into sin and live unto righteousness.”</a:t>
            </a:r>
            <a:r>
              <a:rPr lang="en-US" sz="3600" b="0" dirty="0">
                <a:solidFill>
                  <a:schemeClr val="tx1"/>
                </a:solidFill>
                <a:effectLst/>
                <a:latin typeface="Arial" panose="020B0604020202020204" pitchFamily="34" charset="0"/>
                <a:ea typeface="Times New Roman" panose="02020603050405020304" pitchFamily="18" charset="0"/>
              </a:rPr>
              <a:t>  (Westminster Shorter Catechism)</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61385"/>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Sanctification</a:t>
            </a:r>
          </a:p>
        </p:txBody>
      </p:sp>
    </p:spTree>
    <p:extLst>
      <p:ext uri="{BB962C8B-B14F-4D97-AF65-F5344CB8AC3E}">
        <p14:creationId xmlns:p14="http://schemas.microsoft.com/office/powerpoint/2010/main" val="41967994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dirty="0">
                <a:solidFill>
                  <a:schemeClr val="tx1"/>
                </a:solidFill>
                <a:latin typeface="Arial" panose="020B0604020202020204" pitchFamily="34" charset="0"/>
              </a:rPr>
              <a:t>An anticipated enquiry  (1)</a:t>
            </a:r>
          </a:p>
          <a:p>
            <a:pPr marL="571500" lvl="0" indent="-571500">
              <a:buFont typeface="+mj-lt"/>
              <a:buAutoNum type="romanUcPeriod"/>
            </a:pPr>
            <a:r>
              <a:rPr lang="en-US" sz="3600" b="0" i="0" dirty="0">
                <a:solidFill>
                  <a:schemeClr val="tx1"/>
                </a:solidFill>
                <a:latin typeface="Arial" panose="020B0604020202020204" pitchFamily="34" charset="0"/>
              </a:rPr>
              <a:t>An accentuated exclamation (2)</a:t>
            </a:r>
          </a:p>
          <a:p>
            <a:pPr marL="571500" lvl="0" indent="-571500">
              <a:buFont typeface="+mj-lt"/>
              <a:buAutoNum type="romanUcPeriod"/>
            </a:pPr>
            <a:r>
              <a:rPr lang="en-US" sz="3600" b="0" i="0" dirty="0">
                <a:solidFill>
                  <a:schemeClr val="tx1"/>
                </a:solidFill>
                <a:latin typeface="Arial" panose="020B0604020202020204" pitchFamily="34" charset="0"/>
              </a:rPr>
              <a:t>An accurate explanation (3-4)</a:t>
            </a:r>
          </a:p>
          <a:p>
            <a:pPr marL="571500" lvl="0" indent="-571500">
              <a:buFont typeface="+mj-lt"/>
              <a:buAutoNum type="romanUcPeriod"/>
            </a:pPr>
            <a:r>
              <a:rPr lang="en-US" sz="3600" b="0" i="0" dirty="0">
                <a:solidFill>
                  <a:schemeClr val="tx1"/>
                </a:solidFill>
                <a:latin typeface="Arial" panose="020B0604020202020204" pitchFamily="34" charset="0"/>
              </a:rPr>
              <a:t>An articulate expectation (5-10)</a:t>
            </a:r>
          </a:p>
          <a:p>
            <a:pPr marL="571500" lvl="0" indent="-571500">
              <a:buFont typeface="+mj-lt"/>
              <a:buAutoNum type="romanUcPeriod"/>
            </a:pPr>
            <a:r>
              <a:rPr lang="en-US" sz="3600" b="0" i="0" dirty="0">
                <a:solidFill>
                  <a:schemeClr val="tx1"/>
                </a:solidFill>
                <a:latin typeface="Arial" panose="020B0604020202020204" pitchFamily="34" charset="0"/>
              </a:rPr>
              <a:t>An authoritative exhortation (12-14)</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Identifying with Christ – Romans 6:1-14</a:t>
            </a:r>
          </a:p>
        </p:txBody>
      </p:sp>
      <p:sp>
        <p:nvSpPr>
          <p:cNvPr id="2" name="Text Box 3">
            <a:extLst>
              <a:ext uri="{FF2B5EF4-FFF2-40B4-BE49-F238E27FC236}">
                <a16:creationId xmlns:a16="http://schemas.microsoft.com/office/drawing/2014/main" id="{F92C39CE-565C-7DF2-F6A8-DC00FADDA8C1}"/>
              </a:ext>
            </a:extLst>
          </p:cNvPr>
          <p:cNvSpPr txBox="1">
            <a:spLocks noChangeArrowheads="1"/>
          </p:cNvSpPr>
          <p:nvPr/>
        </p:nvSpPr>
        <p:spPr bwMode="auto">
          <a:xfrm>
            <a:off x="156786" y="401012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lgn="ctr"/>
            <a:r>
              <a:rPr lang="en-US" b="0" dirty="0" err="1">
                <a:solidFill>
                  <a:schemeClr val="tx1"/>
                </a:solidFill>
                <a:latin typeface="Arial" panose="020B0604020202020204" pitchFamily="34" charset="0"/>
              </a:rPr>
              <a:t>Monergistic</a:t>
            </a:r>
            <a:r>
              <a:rPr lang="en-US" b="0" dirty="0">
                <a:solidFill>
                  <a:schemeClr val="tx1"/>
                </a:solidFill>
                <a:latin typeface="Arial" panose="020B0604020202020204" pitchFamily="34" charset="0"/>
              </a:rPr>
              <a:t> (the work of one)</a:t>
            </a:r>
          </a:p>
          <a:p>
            <a:pPr lvl="0" algn="ctr"/>
            <a:r>
              <a:rPr lang="en-US" b="0" dirty="0">
                <a:solidFill>
                  <a:schemeClr val="tx1"/>
                </a:solidFill>
                <a:latin typeface="Arial" panose="020B0604020202020204" pitchFamily="34" charset="0"/>
              </a:rPr>
              <a:t>Synergistic (the working with or together)</a:t>
            </a:r>
          </a:p>
        </p:txBody>
      </p:sp>
    </p:spTree>
    <p:extLst>
      <p:ext uri="{BB962C8B-B14F-4D97-AF65-F5344CB8AC3E}">
        <p14:creationId xmlns:p14="http://schemas.microsoft.com/office/powerpoint/2010/main" val="2141408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000"/>
                            </p:stCondLst>
                            <p:childTnLst>
                              <p:par>
                                <p:cTn id="13" presetID="10" presetClass="entr" presetSubtype="0" fill="hold" grpId="0" nodeType="after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7500"/>
                            </p:stCondLst>
                            <p:childTnLst>
                              <p:par>
                                <p:cTn id="17" presetID="10" presetClass="entr" presetSubtype="0" fill="hold" grpId="0" nodeType="afterEffect">
                                  <p:stCondLst>
                                    <p:cond delay="2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0000"/>
                            </p:stCondLst>
                            <p:childTnLst>
                              <p:par>
                                <p:cTn id="21" presetID="10" presetClass="entr" presetSubtype="0" fill="hold" grpId="0" nodeType="afterEffect">
                                  <p:stCondLst>
                                    <p:cond delay="2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2500"/>
                            </p:stCondLst>
                            <p:childTnLst>
                              <p:par>
                                <p:cTn id="25" presetID="10" presetClass="entr" presetSubtype="0" fill="hold" grpId="0" nodeType="afterEffect">
                                  <p:stCondLst>
                                    <p:cond delay="3750"/>
                                  </p:stCondLst>
                                  <p:childTnLst>
                                    <p:set>
                                      <p:cBhvr>
                                        <p:cTn id="26" dur="1" fill="hold">
                                          <p:stCondLst>
                                            <p:cond delay="0"/>
                                          </p:stCondLst>
                                        </p:cTn>
                                        <p:tgtEl>
                                          <p:spTgt spid="2">
                                            <p:txEl>
                                              <p:pRg st="0" end="0"/>
                                            </p:txEl>
                                          </p:spTgt>
                                        </p:tgtEl>
                                        <p:attrNameLst>
                                          <p:attrName>style.visibility</p:attrName>
                                        </p:attrNameLst>
                                      </p:cBhvr>
                                      <p:to>
                                        <p:strVal val="visible"/>
                                      </p:to>
                                    </p:set>
                                    <p:animEffect transition="in" filter="fade">
                                      <p:cBhvr>
                                        <p:cTn id="27" dur="2250"/>
                                        <p:tgtEl>
                                          <p:spTgt spid="2">
                                            <p:txEl>
                                              <p:pRg st="0" end="0"/>
                                            </p:txEl>
                                          </p:spTgt>
                                        </p:tgtEl>
                                      </p:cBhvr>
                                    </p:animEffect>
                                  </p:childTnLst>
                                </p:cTn>
                              </p:par>
                            </p:childTnLst>
                          </p:cTn>
                        </p:par>
                        <p:par>
                          <p:cTn id="28" fill="hold">
                            <p:stCondLst>
                              <p:cond delay="18500"/>
                            </p:stCondLst>
                            <p:childTnLst>
                              <p:par>
                                <p:cTn id="29" presetID="10" presetClass="entr" presetSubtype="0" fill="hold" grpId="0" nodeType="afterEffect">
                                  <p:stCondLst>
                                    <p:cond delay="1750"/>
                                  </p:stCondLst>
                                  <p:childTnLst>
                                    <p:set>
                                      <p:cBhvr>
                                        <p:cTn id="30" dur="1" fill="hold">
                                          <p:stCondLst>
                                            <p:cond delay="0"/>
                                          </p:stCondLst>
                                        </p:cTn>
                                        <p:tgtEl>
                                          <p:spTgt spid="2">
                                            <p:txEl>
                                              <p:pRg st="1" end="1"/>
                                            </p:txEl>
                                          </p:spTgt>
                                        </p:tgtEl>
                                        <p:attrNameLst>
                                          <p:attrName>style.visibility</p:attrName>
                                        </p:attrNameLst>
                                      </p:cBhvr>
                                      <p:to>
                                        <p:strVal val="visible"/>
                                      </p:to>
                                    </p:set>
                                    <p:animEffect transition="in" filter="fade">
                                      <p:cBhvr>
                                        <p:cTn id="31"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71642"/>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my beloved, just as you have always obeyed, not as in my presence only, but now much more in my absence, work out your salvation with fear and trembling;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2:12-13</a:t>
            </a:r>
          </a:p>
        </p:txBody>
      </p:sp>
      <p:sp>
        <p:nvSpPr>
          <p:cNvPr id="2" name="Text Box 3">
            <a:extLst>
              <a:ext uri="{FF2B5EF4-FFF2-40B4-BE49-F238E27FC236}">
                <a16:creationId xmlns:a16="http://schemas.microsoft.com/office/drawing/2014/main" id="{9BAB398F-B3E2-056A-854E-123068885925}"/>
              </a:ext>
            </a:extLst>
          </p:cNvPr>
          <p:cNvSpPr txBox="1">
            <a:spLocks noChangeArrowheads="1"/>
          </p:cNvSpPr>
          <p:nvPr/>
        </p:nvSpPr>
        <p:spPr bwMode="auto">
          <a:xfrm>
            <a:off x="150780" y="3117232"/>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for it is God who is at work in you, both to will and to work for His good pleasure.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1962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dirty="0">
                <a:solidFill>
                  <a:schemeClr val="tx1"/>
                </a:solidFill>
                <a:latin typeface="Arial" panose="020B0604020202020204" pitchFamily="34" charset="0"/>
              </a:rPr>
              <a:t>An anticipated enquiry  (1)</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What shall we say then? Are we to continue in sin so that grace may increase? </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Identifying with Christ – Romans 6:1-14</a:t>
            </a:r>
          </a:p>
        </p:txBody>
      </p:sp>
      <p:sp>
        <p:nvSpPr>
          <p:cNvPr id="2" name="Text Box 3">
            <a:extLst>
              <a:ext uri="{FF2B5EF4-FFF2-40B4-BE49-F238E27FC236}">
                <a16:creationId xmlns:a16="http://schemas.microsoft.com/office/drawing/2014/main" id="{F92C39CE-565C-7DF2-F6A8-DC00FADDA8C1}"/>
              </a:ext>
            </a:extLst>
          </p:cNvPr>
          <p:cNvSpPr txBox="1">
            <a:spLocks noChangeArrowheads="1"/>
          </p:cNvSpPr>
          <p:nvPr/>
        </p:nvSpPr>
        <p:spPr bwMode="auto">
          <a:xfrm>
            <a:off x="156786" y="4010127"/>
            <a:ext cx="11805602"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20 The Law came in so that the transgression would increase; but where sin increased, grace abounded all the more, 21 so that, as sin reigned in death, even so grace would reign through righteousness to eternal life through Jesus Christ our Lord. (Romans 5:20-21)</a:t>
            </a:r>
          </a:p>
        </p:txBody>
      </p:sp>
    </p:spTree>
    <p:extLst>
      <p:ext uri="{BB962C8B-B14F-4D97-AF65-F5344CB8AC3E}">
        <p14:creationId xmlns:p14="http://schemas.microsoft.com/office/powerpoint/2010/main" val="30684186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375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23012"/>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dirty="0">
                <a:solidFill>
                  <a:schemeClr val="tx1"/>
                </a:solidFill>
                <a:latin typeface="Arial" panose="020B0604020202020204" pitchFamily="34" charset="0"/>
                <a:ea typeface="Calibri" panose="020F0502020204030204" pitchFamily="34" charset="0"/>
                <a:cs typeface="Times New Roman" panose="02020603050405020304" pitchFamily="18" charset="0"/>
              </a:rPr>
              <a:t>S</a:t>
            </a:r>
            <a:r>
              <a:rPr lang="en-US" sz="40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ome men are bad enough for anything; they will curdle the sweet milk of love into the sourest argument for sin.</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Charles Spurgeon</a:t>
            </a:r>
          </a:p>
        </p:txBody>
      </p:sp>
    </p:spTree>
    <p:extLst>
      <p:ext uri="{BB962C8B-B14F-4D97-AF65-F5344CB8AC3E}">
        <p14:creationId xmlns:p14="http://schemas.microsoft.com/office/powerpoint/2010/main" val="1308488459"/>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58496" y="898767"/>
            <a:ext cx="11805602"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3600" b="0" i="0" dirty="0">
                <a:solidFill>
                  <a:schemeClr val="tx1"/>
                </a:solidFill>
                <a:latin typeface="Arial" panose="020B0604020202020204" pitchFamily="34" charset="0"/>
              </a:rPr>
              <a:t>An anticipated enquiry  (1)</a:t>
            </a:r>
          </a:p>
          <a:p>
            <a:pPr marL="571500" lvl="0" indent="-571500">
              <a:buFont typeface="+mj-lt"/>
              <a:buAutoNum type="romanUcPeriod"/>
            </a:pPr>
            <a:r>
              <a:rPr lang="en-US" sz="3600" b="0" i="0" dirty="0">
                <a:solidFill>
                  <a:schemeClr val="tx1"/>
                </a:solidFill>
                <a:latin typeface="Arial" panose="020B0604020202020204" pitchFamily="34" charset="0"/>
              </a:rPr>
              <a:t>An accentuate exclamation (2)</a:t>
            </a:r>
          </a:p>
          <a:p>
            <a:pPr lvl="0"/>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May it never be! How shall we who died to sin still live in it?</a:t>
            </a:r>
          </a:p>
          <a:p>
            <a:pPr lvl="0"/>
            <a:endParaRPr lang="en-US" sz="3600" b="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Identifying with Christ – Romans 6:1-14</a:t>
            </a:r>
          </a:p>
        </p:txBody>
      </p:sp>
      <p:sp>
        <p:nvSpPr>
          <p:cNvPr id="2" name="Text Box 3">
            <a:extLst>
              <a:ext uri="{FF2B5EF4-FFF2-40B4-BE49-F238E27FC236}">
                <a16:creationId xmlns:a16="http://schemas.microsoft.com/office/drawing/2014/main" id="{F92C39CE-565C-7DF2-F6A8-DC00FADDA8C1}"/>
              </a:ext>
            </a:extLst>
          </p:cNvPr>
          <p:cNvSpPr txBox="1">
            <a:spLocks noChangeArrowheads="1"/>
          </p:cNvSpPr>
          <p:nvPr/>
        </p:nvSpPr>
        <p:spPr bwMode="auto">
          <a:xfrm>
            <a:off x="193199" y="2664215"/>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May it never be! </a:t>
            </a:r>
            <a:r>
              <a:rPr lang="en-US" dirty="0">
                <a:solidFill>
                  <a:schemeClr val="tx1"/>
                </a:solidFill>
                <a:latin typeface="Arial" panose="020B0604020202020204" pitchFamily="34" charset="0"/>
              </a:rPr>
              <a:t>– </a:t>
            </a:r>
            <a:r>
              <a:rPr lang="en-US" b="0" dirty="0">
                <a:solidFill>
                  <a:schemeClr val="tx1"/>
                </a:solidFill>
                <a:latin typeface="Arial" panose="020B0604020202020204" pitchFamily="34" charset="0"/>
              </a:rPr>
              <a:t>me </a:t>
            </a:r>
            <a:r>
              <a:rPr lang="en-US" b="0" dirty="0" err="1">
                <a:solidFill>
                  <a:schemeClr val="tx1"/>
                </a:solidFill>
                <a:latin typeface="Arial" panose="020B0604020202020204" pitchFamily="34" charset="0"/>
              </a:rPr>
              <a:t>genoito</a:t>
            </a:r>
            <a:r>
              <a:rPr lang="en-US" b="0" dirty="0">
                <a:solidFill>
                  <a:schemeClr val="tx1"/>
                </a:solidFill>
                <a:latin typeface="Arial" panose="020B0604020202020204" pitchFamily="34" charset="0"/>
              </a:rPr>
              <a:t> - </a:t>
            </a:r>
            <a:r>
              <a:rPr lang="en-US" b="0" i="0" dirty="0">
                <a:solidFill>
                  <a:schemeClr val="tx1"/>
                </a:solidFill>
                <a:latin typeface="Arial" panose="020B0604020202020204" pitchFamily="34" charset="0"/>
              </a:rPr>
              <a:t>the strongest idiom of repudiation found in the Greek New Testament </a:t>
            </a:r>
            <a:endParaRPr lang="en-US" b="0" i="0" dirty="0">
              <a:solidFill>
                <a:schemeClr val="tx1"/>
              </a:solidFill>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143256343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250"/>
                                        <p:tgtEl>
                                          <p:spTgt spid="3">
                                            <p:txEl>
                                              <p:pRg st="2" end="2"/>
                                            </p:txEl>
                                          </p:spTgt>
                                        </p:tgtEl>
                                      </p:cBhvr>
                                    </p:animEffect>
                                  </p:childTnLst>
                                </p:cTn>
                              </p:par>
                            </p:childTnLst>
                          </p:cTn>
                        </p:par>
                        <p:par>
                          <p:cTn id="12" fill="hold">
                            <p:stCondLst>
                              <p:cond delay="5500"/>
                            </p:stCondLst>
                            <p:childTnLst>
                              <p:par>
                                <p:cTn id="13" presetID="10" presetClass="entr" presetSubtype="0" fill="hold" grpId="0" nodeType="afterEffect">
                                  <p:stCondLst>
                                    <p:cond delay="375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fade">
                                      <p:cBhvr>
                                        <p:cTn id="15" dur="22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4167</TotalTime>
  <Words>1346</Words>
  <Application>Microsoft Office PowerPoint</Application>
  <PresentationFormat>Widescreen</PresentationFormat>
  <Paragraphs>76</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37</cp:revision>
  <dcterms:created xsi:type="dcterms:W3CDTF">2022-12-30T16:15:56Z</dcterms:created>
  <dcterms:modified xsi:type="dcterms:W3CDTF">2024-10-05T16:14:08Z</dcterms:modified>
</cp:coreProperties>
</file>